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8ABE3C1-DBE1-495D-B57B-2849774B866A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E331444B-B92B-4E27-8C94-BB93EAF5CB18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63EFA5E-FA76-400D-B3DC-F0BA90E6D107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D6E9DEC-419B-4CC5-A080-3B06BD5A8291}" type="datetimeFigureOut">
              <a:rPr lang="en-US" smtClean="0"/>
              <a:pPr/>
              <a:t>23-May-19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4948" y="4848499"/>
            <a:ext cx="10363200" cy="1829761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WELCOMING NEW EMPLOYEE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169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518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53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Company contact no. , addresses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 to get in touch for stationery, security, pantry, admin, hr, etc.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 INFO</a:t>
            </a:r>
          </a:p>
        </p:txBody>
      </p:sp>
      <p:pic>
        <p:nvPicPr>
          <p:cNvPr id="1026" name="Picture 2" descr="Image result for contact number">
            <a:extLst>
              <a:ext uri="{FF2B5EF4-FFF2-40B4-BE49-F238E27FC236}">
                <a16:creationId xmlns:a16="http://schemas.microsoft.com/office/drawing/2014/main" id="{A18BE45C-1A2C-4DED-A36D-5345E0275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2607">
            <a:off x="2882990" y="2743128"/>
            <a:ext cx="2940704" cy="294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dmin">
            <a:extLst>
              <a:ext uri="{FF2B5EF4-FFF2-40B4-BE49-F238E27FC236}">
                <a16:creationId xmlns:a16="http://schemas.microsoft.com/office/drawing/2014/main" id="{2D30EB1A-2B5D-43BB-A20A-8D579F9D8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660" y="2976908"/>
            <a:ext cx="3319725" cy="333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491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 new joiner is eager to know about the company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 facts and figures like gross sales, market share, and any other figures that make sense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it pictorial and use graphs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figures look inspiring!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COMPANY FACTSHEET</a:t>
            </a:r>
          </a:p>
        </p:txBody>
      </p:sp>
    </p:spTree>
    <p:extLst>
      <p:ext uri="{BB962C8B-B14F-4D97-AF65-F5344CB8AC3E}">
        <p14:creationId xmlns:p14="http://schemas.microsoft.com/office/powerpoint/2010/main" val="30133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Pictures and write ups about the founding team and the key people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FOUNDING TEAM AND IMPORTANT PEOPLE</a:t>
            </a:r>
          </a:p>
        </p:txBody>
      </p:sp>
      <p:pic>
        <p:nvPicPr>
          <p:cNvPr id="5122" name="Picture 2" descr="Image result for founding team and key people">
            <a:extLst>
              <a:ext uri="{FF2B5EF4-FFF2-40B4-BE49-F238E27FC236}">
                <a16:creationId xmlns:a16="http://schemas.microsoft.com/office/drawing/2014/main" id="{BFC869C6-23A1-44C5-881B-B9418CAB5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861" y="2222845"/>
            <a:ext cx="7447721" cy="39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720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 startup has a story that inspires people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Tell your story about how the company was formed and the inspiration behind the company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Share some interesting anecdotes that will help people connect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STORY </a:t>
            </a:r>
          </a:p>
        </p:txBody>
      </p:sp>
    </p:spTree>
    <p:extLst>
      <p:ext uri="{BB962C8B-B14F-4D97-AF65-F5344CB8AC3E}">
        <p14:creationId xmlns:p14="http://schemas.microsoft.com/office/powerpoint/2010/main" val="27395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teams and their heads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do they do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TEAMS @ THE COMPANY</a:t>
            </a:r>
          </a:p>
        </p:txBody>
      </p:sp>
      <p:pic>
        <p:nvPicPr>
          <p:cNvPr id="4098" name="Picture 2" descr="Image result for teams">
            <a:extLst>
              <a:ext uri="{FF2B5EF4-FFF2-40B4-BE49-F238E27FC236}">
                <a16:creationId xmlns:a16="http://schemas.microsoft.com/office/drawing/2014/main" id="{F661E8FB-86AA-46C5-A79B-06690184A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896" y="1481330"/>
            <a:ext cx="6042395" cy="499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77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Briefly describe the culture </a:t>
            </a:r>
          </a:p>
          <a:p>
            <a:pPr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What’s important</a:t>
            </a:r>
          </a:p>
          <a:p>
            <a:pPr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CULTURE</a:t>
            </a:r>
          </a:p>
        </p:txBody>
      </p:sp>
      <p:pic>
        <p:nvPicPr>
          <p:cNvPr id="3074" name="Picture 2" descr="Image result for company culture">
            <a:extLst>
              <a:ext uri="{FF2B5EF4-FFF2-40B4-BE49-F238E27FC236}">
                <a16:creationId xmlns:a16="http://schemas.microsoft.com/office/drawing/2014/main" id="{BE990F80-FA96-48D3-BCE3-194322E5D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583" y="1270208"/>
            <a:ext cx="5871031" cy="559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251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88383"/>
            <a:ext cx="11211339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 place policies which are important to know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Attendance &amp; Punctuality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Leave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Dress Code (if any)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Performance Management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Salary cycle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Reimbursement process</a:t>
            </a:r>
          </a:p>
          <a:p>
            <a:pPr lvl="1">
              <a:lnSpc>
                <a:spcPct val="200000"/>
              </a:lnSpc>
            </a:pP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F3D756-3D45-4F39-B487-D916BCFF2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5269" y="1832112"/>
            <a:ext cx="5384800" cy="4525963"/>
          </a:xfrm>
        </p:spPr>
        <p:txBody>
          <a:bodyPr>
            <a:normAutofit/>
          </a:bodyPr>
          <a:lstStyle/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Separation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&amp; Administration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Employee Retention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Maternity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Probation &amp; Confirmation</a:t>
            </a:r>
          </a:p>
          <a:p>
            <a:pPr lv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Sexual </a:t>
            </a:r>
            <a:r>
              <a:rPr lang="en-U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Harassement</a:t>
            </a: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LETS BE CLEAR!</a:t>
            </a:r>
          </a:p>
        </p:txBody>
      </p:sp>
    </p:spTree>
    <p:extLst>
      <p:ext uri="{BB962C8B-B14F-4D97-AF65-F5344CB8AC3E}">
        <p14:creationId xmlns:p14="http://schemas.microsoft.com/office/powerpoint/2010/main" val="2574186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93913"/>
            <a:ext cx="5384800" cy="5013380"/>
          </a:xfrm>
        </p:spPr>
        <p:txBody>
          <a:bodyPr>
            <a:normAutofit fontScale="92500"/>
          </a:bodyPr>
          <a:lstStyle/>
          <a:p>
            <a:pPr marL="109728" indent="0" algn="ctr">
              <a:buNone/>
            </a:pPr>
            <a:r>
              <a:rPr lang="en-US" sz="24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DO’s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Keep your workstation clean and tidy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 care of your pitch and tone at the workplace.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Respect your fellow workers and help them whenever required.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180207-699E-42D3-9016-113C4B0D8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2" y="1004251"/>
            <a:ext cx="5384800" cy="4525963"/>
          </a:xfrm>
        </p:spPr>
        <p:txBody>
          <a:bodyPr>
            <a:normAutofit fontScale="92500"/>
          </a:bodyPr>
          <a:lstStyle/>
          <a:p>
            <a:pPr marL="109728" indent="0" algn="ctr">
              <a:buNone/>
            </a:pPr>
            <a:r>
              <a:rPr lang="en-US" sz="24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DONT’S</a:t>
            </a:r>
          </a:p>
          <a:p>
            <a:pPr marL="109728" indent="0" algn="ctr">
              <a:buNone/>
            </a:pP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Never adopt a casual attitude at work.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Don’t bring your personal work to office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Smoke in office premises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Stepping out of the office in working hours </a:t>
            </a:r>
          </a:p>
          <a:p>
            <a:endParaRPr lang="en-US" sz="2400" dirty="0"/>
          </a:p>
          <a:p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DO’S AND DON’TS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444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Picture gallery of fun events, meetings, office space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PICTURES SPEAK LOUDER THAN WORDS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BED659-B8F0-43F6-9D28-4AD0BF118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201" y="3644348"/>
            <a:ext cx="5155199" cy="2939014"/>
          </a:xfrm>
          <a:prstGeom prst="rect">
            <a:avLst/>
          </a:prstGeom>
        </p:spPr>
      </p:pic>
      <p:pic>
        <p:nvPicPr>
          <p:cNvPr id="2050" name="Picture 2" descr="Image result for fun events at office">
            <a:extLst>
              <a:ext uri="{FF2B5EF4-FFF2-40B4-BE49-F238E27FC236}">
                <a16:creationId xmlns:a16="http://schemas.microsoft.com/office/drawing/2014/main" id="{83ABC6FE-C977-4279-AFBE-6CF849082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13" y="2293073"/>
            <a:ext cx="4095957" cy="306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3915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259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Lucida Sans Unicode</vt:lpstr>
      <vt:lpstr>Tahoma</vt:lpstr>
      <vt:lpstr>Verdana</vt:lpstr>
      <vt:lpstr>Wingdings 2</vt:lpstr>
      <vt:lpstr>Wingdings 3</vt:lpstr>
      <vt:lpstr>Concourse</vt:lpstr>
      <vt:lpstr>WELCOMING NEW EMPLOYEE</vt:lpstr>
      <vt:lpstr>COMPANY FACTSHEET</vt:lpstr>
      <vt:lpstr>THE FOUNDING TEAM AND IMPORTANT PEOPLE</vt:lpstr>
      <vt:lpstr>THE STORY </vt:lpstr>
      <vt:lpstr>TEAMS @ THE COMPANY</vt:lpstr>
      <vt:lpstr>THE CULTURE</vt:lpstr>
      <vt:lpstr>LETS BE CLEAR!</vt:lpstr>
      <vt:lpstr>DO’S AND DON’TS </vt:lpstr>
      <vt:lpstr>PICTURES SPEAK LOUDER THAN WORDS</vt:lpstr>
      <vt:lpstr>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Welcoming New Employee</dc:title>
  <dc:creator>Revati Dighe</dc:creator>
  <cp:lastModifiedBy>Ali</cp:lastModifiedBy>
  <cp:revision>30</cp:revision>
  <dcterms:created xsi:type="dcterms:W3CDTF">2018-08-14T03:31:09Z</dcterms:created>
  <dcterms:modified xsi:type="dcterms:W3CDTF">2019-05-23T12:32:27Z</dcterms:modified>
</cp:coreProperties>
</file>